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9" r:id="rId3"/>
    <p:sldId id="280" r:id="rId4"/>
    <p:sldId id="281" r:id="rId5"/>
    <p:sldId id="282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4602A-FC02-4FF8-B8B4-4B2214C56E99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CA005-7098-44E7-9D9B-6670FD9D6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6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http://stackoverflow.com/questions/1554099/why-is-the-android-emulator-so-slow-how-can-we-speed-up-the-android-emulator 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20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353-B7BE-495B-AAB8-EB162CF7D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D8A8B-43A8-4956-9757-DF3CA1891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ADCB3-AB0B-45A2-80ED-2C39A833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DDE35-5F9A-4A6C-9F5C-46AD71E0A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9FC53-B8A9-42F9-AA5B-7EE13D00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7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2884-25CC-495F-A209-EE18D345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694D4C-6E3A-47D2-A7DD-679D6906B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4623-BBF5-461F-9E6C-1FA836A0E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EEF07-E3C0-4B19-B86C-F26EA2E5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2B10E-3241-4A5F-AD50-3A7D8131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9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87B65-E087-4A51-B15D-96CCD02B0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0DF71-987F-4699-9A11-6ED8F6774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5DDFD-6018-422B-BB60-D0AEB131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6BE9E-1A40-41AE-91E8-8AA1288E6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FCA-C22E-4EA0-8BC3-D792EC92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70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3C62A-084A-40D8-BF19-D54AF10E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26845-7006-48D8-965D-E52A338F3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2EF6A-B9CE-44B3-B718-B3FC33154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4404A-ADB5-4041-8C02-FCCBE27D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3863D-1178-42B6-83E5-5D5000A3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675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FEA9-2B8F-4654-97A6-66A183B3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1BFCE-A066-4469-A9FA-3A91C4127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D7A1F-8918-4548-A87F-82169EA3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4E123-70C6-4F3E-BFF0-B1E63FE0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52808-9596-4FA7-AA6C-6472609F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14AC-D09B-44CE-BBBD-289D1CF8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0BBB-1048-4EF6-89CF-B6180A423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C19FD-CD4B-4760-902C-01896A240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3D452-5348-4558-AD87-C30969F44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B5A89-F975-4F1C-86D7-FDE89E26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C48A2-F670-40DD-ADBA-FA49207B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39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27EDD-3C64-4D9E-ADFF-254A6447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B3B1B-5A26-44EF-BBCE-78A3E1CCD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3299A-A47E-4B71-BC0C-A4FB97DBB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C867A-0F31-47A3-A681-0C753ED40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D587C-894F-4C85-9096-BCCF0D5FA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5A65B9-2C61-46DF-9AC2-E5EE09E8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62819-F019-477C-9D4A-002A4F9B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A869C-3EBF-4858-A0B1-053A0F72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906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5330-F114-44BB-8F0A-DCD512CC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EA9043-A976-4E72-8F41-E246128A0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2B71EA-8186-4FE2-B7C9-6CCCDB71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29B2B-0A26-4A30-8F52-468A3DA2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41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CA283D-8552-4D6C-A4F3-04B240FB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AA6703-A411-4B9E-AEB4-EE896824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46DB6-5E81-48F2-8CEB-2DB14C0C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15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8846-AB64-43D8-94EB-31266138E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1BBF6-6890-4D58-A874-AA977CCC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1B02D-C22F-4A1F-A2AD-6C8190032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572EA-D82E-43EE-AAC4-723C4275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37407-C203-425E-94F3-910251AE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ECAD7-6601-4075-8DA3-FE63736B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7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86A44-AD21-4841-B980-A7DC16527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1FE46-7A46-4795-A41D-99B7CF1BA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3D23D-EC20-4D90-8610-990E198A3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6C833-19B3-4B99-AA80-09CE0CF1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54FF8-06ED-4355-B255-38ACA35C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8734A-AF47-48A6-AA88-0D9A74833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52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989A5E-474A-402E-AC37-E1FF1990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BA243-C7E4-4E3A-904C-98966AE39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A1779-80AC-4763-A876-1704072FD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F686-A9CA-4D9F-A56D-B3A1670BD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0F9DE-46C7-489E-9FCB-1F41DE691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32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543F-29B1-4729-A210-C2BC0C6737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XAM 101 - Setup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3AFADC-74B4-4157-9C21-8B0D0F8D46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386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DC690-8262-433D-9481-1F6BD1A6B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065"/>
            <a:ext cx="12192000" cy="650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99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2C0EF6-7DE8-4A06-8BC6-27E67C3EC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90"/>
            <a:ext cx="12192000" cy="66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23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7B240A-A941-4CD3-878C-E9826A36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93"/>
            <a:ext cx="12192000" cy="66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23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898823-CC88-4EBE-B248-0C83868A4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49"/>
            <a:ext cx="12192000" cy="644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95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94707B-7614-4319-BD87-361F56AC1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48"/>
            <a:ext cx="12192000" cy="676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1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14453-0610-4213-AC08-BCC5333A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085"/>
            <a:ext cx="12192000" cy="619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31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8953B-1089-4318-96D5-48215091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414"/>
            <a:ext cx="12192000" cy="647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73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A3CF8E-ABDC-4D78-B09D-D99B6DF11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53"/>
            <a:ext cx="12192000" cy="65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10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CD9578-00BC-4D7A-BCB0-F3E7BCE2F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991"/>
            <a:ext cx="12192000" cy="6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45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E6C6-32AF-40A6-B272-E1B1B709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모바일 앱 개발하기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87FBB-1BFC-42DD-8246-436806AC4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모바일 앱 개발 방법으로 가장 많이 사용되는 것을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3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가지 꼽을 수 있습니다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. 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AC6B4A-65A8-4B52-AC45-60441C5F5CD8}"/>
              </a:ext>
            </a:extLst>
          </p:cNvPr>
          <p:cNvSpPr/>
          <p:nvPr/>
        </p:nvSpPr>
        <p:spPr>
          <a:xfrm>
            <a:off x="1080655" y="3435927"/>
            <a:ext cx="2914996" cy="1878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각개전투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8C10-B49A-4345-908A-E4CF839F7B90}"/>
              </a:ext>
            </a:extLst>
          </p:cNvPr>
          <p:cNvSpPr/>
          <p:nvPr/>
        </p:nvSpPr>
        <p:spPr>
          <a:xfrm>
            <a:off x="4441768" y="3435926"/>
            <a:ext cx="2914996" cy="1878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웹 기술 이용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A02CB4-FA70-445E-A2EE-2B6947441C29}"/>
              </a:ext>
            </a:extLst>
          </p:cNvPr>
          <p:cNvSpPr/>
          <p:nvPr/>
        </p:nvSpPr>
        <p:spPr>
          <a:xfrm>
            <a:off x="7847216" y="3435925"/>
            <a:ext cx="2914996" cy="1878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7169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E6C6-32AF-40A6-B272-E1B1B709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기존 개발 방법의 문제점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  <a:sym typeface="Wingdings" panose="05000000000000000000" pitchFamily="2" charset="2"/>
              </a:rPr>
              <a:t>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87FBB-1BFC-42DD-8246-436806AC4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개발 언어와 환경이 달라서 불편합니다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</a:t>
            </a:r>
          </a:p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같은 일을 꼭 두번씩 해야하나요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?  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5C8D98-F1C3-4628-BA5C-C92F93CC0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641385"/>
              </p:ext>
            </p:extLst>
          </p:nvPr>
        </p:nvGraphicFramePr>
        <p:xfrm>
          <a:off x="2120669" y="3207941"/>
          <a:ext cx="7804728" cy="292407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1576">
                  <a:extLst>
                    <a:ext uri="{9D8B030D-6E8A-4147-A177-3AD203B41FA5}">
                      <a16:colId xmlns:a16="http://schemas.microsoft.com/office/drawing/2014/main" val="171966831"/>
                    </a:ext>
                  </a:extLst>
                </a:gridCol>
                <a:gridCol w="2601576">
                  <a:extLst>
                    <a:ext uri="{9D8B030D-6E8A-4147-A177-3AD203B41FA5}">
                      <a16:colId xmlns:a16="http://schemas.microsoft.com/office/drawing/2014/main" val="3075259894"/>
                    </a:ext>
                  </a:extLst>
                </a:gridCol>
                <a:gridCol w="2601576">
                  <a:extLst>
                    <a:ext uri="{9D8B030D-6E8A-4147-A177-3AD203B41FA5}">
                      <a16:colId xmlns:a16="http://schemas.microsoft.com/office/drawing/2014/main" val="3920400209"/>
                    </a:ext>
                  </a:extLst>
                </a:gridCol>
              </a:tblGrid>
              <a:tr h="974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iOS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Android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Windows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431827"/>
                  </a:ext>
                </a:extLst>
              </a:tr>
              <a:tr h="974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청소년서체" panose="02020603020101020101" pitchFamily="18" charset="-127"/>
                          <a:ea typeface="청소년서체" panose="02020603020101020101" pitchFamily="18" charset="-127"/>
                        </a:rPr>
                        <a:t>Objective C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청소년서체" panose="02020603020101020101" pitchFamily="18" charset="-127"/>
                          <a:ea typeface="청소년서체" panose="02020603020101020101" pitchFamily="18" charset="-127"/>
                        </a:rPr>
                        <a:t>또는 </a:t>
                      </a:r>
                      <a:r>
                        <a:rPr lang="en-US" altLang="ko-KR" dirty="0">
                          <a:latin typeface="청소년서체" panose="02020603020101020101" pitchFamily="18" charset="-127"/>
                          <a:ea typeface="청소년서체" panose="02020603020101020101" pitchFamily="18" charset="-127"/>
                        </a:rPr>
                        <a:t>Swift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청소년서체" panose="02020603020101020101" pitchFamily="18" charset="-127"/>
                          <a:ea typeface="청소년서체" panose="02020603020101020101" pitchFamily="18" charset="-127"/>
                        </a:rPr>
                        <a:t>Java</a:t>
                      </a:r>
                      <a:endParaRPr lang="ko-KR" altLang="en-US" dirty="0">
                        <a:latin typeface="청소년서체" panose="02020603020101020101" pitchFamily="18" charset="-127"/>
                        <a:ea typeface="청소년서체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청소년서체" panose="02020603020101020101" pitchFamily="18" charset="-127"/>
                          <a:ea typeface="청소년서체" panose="02020603020101020101" pitchFamily="18" charset="-127"/>
                        </a:rPr>
                        <a:t>C#</a:t>
                      </a:r>
                      <a:endParaRPr lang="ko-KR" altLang="en-US" dirty="0">
                        <a:latin typeface="청소년서체" panose="02020603020101020101" pitchFamily="18" charset="-127"/>
                        <a:ea typeface="청소년서체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465815"/>
                  </a:ext>
                </a:extLst>
              </a:tr>
              <a:tr h="974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XCode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Android Studio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Visual Studio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637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535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E6C6-32AF-40A6-B272-E1B1B7091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의 접근방식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87FBB-1BFC-42DD-8246-436806AC4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6664" y="1690688"/>
            <a:ext cx="4829481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C#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과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.NET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을 이용하여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Native App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개발</a:t>
            </a:r>
            <a:endParaRPr lang="en-US" altLang="ko-KR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Business Logic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공유가 가능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76D5A-F889-4457-BA8A-558DE1757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95" y="1837719"/>
            <a:ext cx="5694705" cy="366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40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E6C6-32AF-40A6-B272-E1B1B7091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그럼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, </a:t>
            </a:r>
            <a:r>
              <a:rPr lang="en-US" altLang="ko-KR" dirty="0" err="1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Xamarin.Forms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는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?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87FBB-1BFC-42DD-8246-436806AC4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878" y="1827125"/>
            <a:ext cx="10525680" cy="169416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Business Logic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뿐만 아니라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, UI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도 한번에 작업 가능</a:t>
            </a:r>
            <a:endParaRPr lang="en-US" altLang="ko-KR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공유할 수 있는 부분이 더 많아지겠죠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80DD2-BEEE-434F-848A-AD06DB0A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78" y="3122281"/>
            <a:ext cx="9673501" cy="3039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1A6E7D-A61A-4776-8B81-65B20D5DEE68}"/>
              </a:ext>
            </a:extLst>
          </p:cNvPr>
          <p:cNvSpPr/>
          <p:nvPr/>
        </p:nvSpPr>
        <p:spPr>
          <a:xfrm>
            <a:off x="5818909" y="3834938"/>
            <a:ext cx="4784470" cy="4378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0F45F442-8158-408C-B112-DFDE7E4D4B03}"/>
              </a:ext>
            </a:extLst>
          </p:cNvPr>
          <p:cNvSpPr/>
          <p:nvPr/>
        </p:nvSpPr>
        <p:spPr>
          <a:xfrm rot="524177">
            <a:off x="9055331" y="1287913"/>
            <a:ext cx="2571403" cy="1432841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710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AD5CDB-6E6F-41A3-8AEC-73CC23902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54"/>
            <a:ext cx="12192000" cy="674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0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DFB69-E9D5-4255-BDDD-F4D136168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57"/>
            <a:ext cx="12192000" cy="67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60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DC7754-5325-4678-B87E-D933B6521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66"/>
            <a:ext cx="12192000" cy="674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78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75801-632F-4F34-86AC-EE5BBAA8DB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Installing Xamarin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19F62-F419-444E-B9B2-CA58E1770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655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청소년">
      <a:majorFont>
        <a:latin typeface="청소년서체"/>
        <a:ea typeface="청소년서체"/>
        <a:cs typeface=""/>
      </a:majorFont>
      <a:minorFont>
        <a:latin typeface="청소년서체"/>
        <a:ea typeface="청소년서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114</Words>
  <Application>Microsoft Office PowerPoint</Application>
  <PresentationFormat>Widescreen</PresentationFormat>
  <Paragraphs>28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맑은 고딕</vt:lpstr>
      <vt:lpstr>청소년서체</vt:lpstr>
      <vt:lpstr>Arial</vt:lpstr>
      <vt:lpstr>Wingdings</vt:lpstr>
      <vt:lpstr>Office Theme</vt:lpstr>
      <vt:lpstr>XAM 101 - Setup</vt:lpstr>
      <vt:lpstr>모바일 앱 개발하기</vt:lpstr>
      <vt:lpstr>기존 개발 방법의 문제점 </vt:lpstr>
      <vt:lpstr>Xamarin의 접근방식!</vt:lpstr>
      <vt:lpstr>그럼, Xamarin.Forms 는?</vt:lpstr>
      <vt:lpstr>PowerPoint Presentation</vt:lpstr>
      <vt:lpstr>PowerPoint Presentation</vt:lpstr>
      <vt:lpstr>PowerPoint Presentation</vt:lpstr>
      <vt:lpstr>Installing Xamarin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 101 - Setup</dc:title>
  <dc:creator>Eunji Kim (DX)</dc:creator>
  <cp:lastModifiedBy>Eunji Kim (DX)</cp:lastModifiedBy>
  <cp:revision>10</cp:revision>
  <dcterms:created xsi:type="dcterms:W3CDTF">2017-03-17T10:38:40Z</dcterms:created>
  <dcterms:modified xsi:type="dcterms:W3CDTF">2017-03-24T08:21:40Z</dcterms:modified>
</cp:coreProperties>
</file>